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62" y="5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5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4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8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45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182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3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0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1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7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03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1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60C66-9CF7-B949-8F18-1E8516E2D3F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84B2A-9734-354C-B404-0D7A494FA9D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Powerpoint presentation template 2017.ai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7" y="0"/>
            <a:ext cx="12011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5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44C8F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131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5198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dirty="0" smtClean="0">
                <a:solidFill>
                  <a:schemeClr val="bg1"/>
                </a:solidFill>
              </a:rPr>
              <a:t>A </a:t>
            </a:r>
            <a:r>
              <a:rPr lang="en-GB" sz="2800" dirty="0">
                <a:solidFill>
                  <a:schemeClr val="bg1"/>
                </a:solidFill>
              </a:rPr>
              <a:t>Digital Examination – or How Covid-19 has Changed the Way We </a:t>
            </a:r>
            <a:r>
              <a:rPr lang="en-GB" sz="2800" dirty="0" smtClean="0">
                <a:solidFill>
                  <a:schemeClr val="bg1"/>
                </a:solidFill>
              </a:rPr>
              <a:t>Work</a:t>
            </a:r>
            <a:endParaRPr lang="en-US" sz="25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19309" y="72216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9633" y="4806093"/>
            <a:ext cx="4817534" cy="1069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anose="020B0604020202020204" pitchFamily="34" charset="0"/>
              </a:rPr>
              <a:t>David Melia 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anose="020B0604020202020204" pitchFamily="34" charset="0"/>
              </a:rPr>
              <a:t>Director of Nursing and Quality/Deputy Chief Executive 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anose="020B0604020202020204" pitchFamily="34" charset="0"/>
              </a:rPr>
              <a:t>The Mid Yorkshire Hospitals NHS Trust</a:t>
            </a:r>
          </a:p>
        </p:txBody>
      </p:sp>
    </p:spTree>
    <p:extLst>
      <p:ext uri="{BB962C8B-B14F-4D97-AF65-F5344CB8AC3E}">
        <p14:creationId xmlns:p14="http://schemas.microsoft.com/office/powerpoint/2010/main" val="29459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9031" y="258802"/>
            <a:ext cx="4864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Moving on……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Content Placeholder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69" y="1690688"/>
            <a:ext cx="3833446" cy="40301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230" y="1690688"/>
            <a:ext cx="4034570" cy="403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8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08" y="1443892"/>
            <a:ext cx="6295292" cy="376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5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562" y="149225"/>
            <a:ext cx="6858000" cy="13255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29" y="1904206"/>
            <a:ext cx="2921666" cy="36711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0" y="1965325"/>
            <a:ext cx="2450123" cy="33803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188" y="2113939"/>
            <a:ext cx="2574681" cy="308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7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4" t="3310" r="20632" b="5706"/>
          <a:stretch/>
        </p:blipFill>
        <p:spPr>
          <a:xfrm>
            <a:off x="4419600" y="1320800"/>
            <a:ext cx="3918020" cy="36867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522" y="-94807"/>
            <a:ext cx="4956478" cy="36762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19" y="2634105"/>
            <a:ext cx="5318200" cy="394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3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600" b="1" dirty="0">
                <a:solidFill>
                  <a:prstClr val="black"/>
                </a:solidFill>
                <a:latin typeface="Calibri Light" panose="020F0302020204030204"/>
              </a:rPr>
              <a:t>Why me?</a:t>
            </a:r>
            <a:endParaRPr lang="en-GB" sz="5500" b="1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1" t="14190" r="8097" b="16458"/>
          <a:stretch/>
        </p:blipFill>
        <p:spPr>
          <a:xfrm>
            <a:off x="800100" y="2438400"/>
            <a:ext cx="4203700" cy="298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258" y="1417638"/>
            <a:ext cx="4076700" cy="1123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483" y="4480808"/>
            <a:ext cx="2143125" cy="214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345" y="2859087"/>
            <a:ext cx="2143125" cy="2143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275" y="197961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8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7" t="3568" r="21504" b="8584"/>
          <a:stretch/>
        </p:blipFill>
        <p:spPr>
          <a:xfrm>
            <a:off x="4025900" y="1689100"/>
            <a:ext cx="3873500" cy="3213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521" y="172530"/>
            <a:ext cx="1792379" cy="25544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847" y="172530"/>
            <a:ext cx="1792379" cy="25544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47" y="2537365"/>
            <a:ext cx="1792379" cy="25544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1779" y="2347755"/>
            <a:ext cx="1792379" cy="25544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521" y="4056777"/>
            <a:ext cx="1792379" cy="25544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953" y="4056777"/>
            <a:ext cx="1792379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b="1" dirty="0">
                <a:solidFill>
                  <a:prstClr val="black"/>
                </a:solidFill>
                <a:latin typeface="Calibri Light" panose="020F0302020204030204"/>
              </a:rPr>
              <a:t>What do I know?</a:t>
            </a:r>
            <a:endParaRPr lang="en-GB" sz="5500" b="1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954" y="2048607"/>
            <a:ext cx="5615354" cy="386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4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70" y="1248263"/>
            <a:ext cx="6425476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893" y="1518138"/>
            <a:ext cx="4315924" cy="351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7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258971"/>
            <a:ext cx="115189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At what cost did we change?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65" y="1971431"/>
            <a:ext cx="7959969" cy="392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5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75" y="365125"/>
            <a:ext cx="5190682" cy="43513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357" y="3120903"/>
            <a:ext cx="5925671" cy="352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9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46</Words>
  <Application>Microsoft Office PowerPoint</Application>
  <PresentationFormat>Widescreen</PresentationFormat>
  <Paragraphs>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Why me?</vt:lpstr>
      <vt:lpstr>PowerPoint Presentation</vt:lpstr>
      <vt:lpstr>What do I know?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and Governance of the Nursing Associate Role</dc:title>
  <dc:creator>Melia David</dc:creator>
  <cp:lastModifiedBy>Melia David</cp:lastModifiedBy>
  <cp:revision>13</cp:revision>
  <dcterms:created xsi:type="dcterms:W3CDTF">2020-09-29T09:50:19Z</dcterms:created>
  <dcterms:modified xsi:type="dcterms:W3CDTF">2020-10-26T11:36:20Z</dcterms:modified>
</cp:coreProperties>
</file>